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0" r:id="rId6"/>
    <p:sldId id="263" r:id="rId7"/>
    <p:sldId id="259" r:id="rId8"/>
    <p:sldId id="267" r:id="rId9"/>
    <p:sldId id="261" r:id="rId10"/>
    <p:sldId id="264" r:id="rId11"/>
    <p:sldId id="265" r:id="rId12"/>
    <p:sldId id="266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8ADDB-B0D6-4A5B-9A8A-AFCEDC4AEDC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F967C-484A-4C37-AB99-7B5239087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F967C-484A-4C37-AB99-7B5239087C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82879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21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1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362200"/>
            <a:ext cx="6400800" cy="449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rose_garden_1_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438400"/>
            <a:ext cx="5791200" cy="44196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urrica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4038600" cy="4419600"/>
          </a:xfrm>
        </p:spPr>
      </p:pic>
      <p:pic>
        <p:nvPicPr>
          <p:cNvPr id="9" name="Content Placeholder 8" descr="HURRICANE_WAV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4343400"/>
          </a:xfrm>
        </p:spPr>
      </p:pic>
      <p:sp>
        <p:nvSpPr>
          <p:cNvPr id="8" name="TextBox 7"/>
          <p:cNvSpPr txBox="1"/>
          <p:nvPr/>
        </p:nvSpPr>
        <p:spPr>
          <a:xfrm>
            <a:off x="533400" y="648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হারিকেন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ndustrial-pollution_~bxp421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3581400" cy="4343400"/>
          </a:xfrm>
        </p:spPr>
      </p:pic>
      <p:pic>
        <p:nvPicPr>
          <p:cNvPr id="6" name="Content Placeholder 5" descr="Water_pollu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1447800"/>
            <a:ext cx="4388945" cy="41993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5947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4241" y="1828800"/>
            <a:ext cx="4120669" cy="4218783"/>
          </a:xfrm>
        </p:spPr>
      </p:pic>
      <p:pic>
        <p:nvPicPr>
          <p:cNvPr id="6" name="Content Placeholder 5" descr="pollu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691853"/>
            <a:ext cx="2320248" cy="44041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ustbin-mil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 descr="waterpollution1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4495800"/>
          </a:xfrm>
        </p:spPr>
      </p:pic>
      <p:sp>
        <p:nvSpPr>
          <p:cNvPr id="8" name="TextBox 7"/>
          <p:cNvSpPr txBox="1"/>
          <p:nvPr/>
        </p:nvSpPr>
        <p:spPr>
          <a:xfrm>
            <a:off x="1447800" y="6248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যেখানে সেখানে ময়লা ফেলানো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667000"/>
          </a:xfrm>
        </p:spPr>
        <p:txBody>
          <a:bodyPr>
            <a:normAutofit/>
          </a:bodyPr>
          <a:lstStyle/>
          <a:p>
            <a:pPr algn="l"/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সংশ্লিষ্ট ছবি দেখিয়ে আলোচনার পর শিশুরা </a:t>
            </a:r>
            <a:b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একাকি নিরবে পড়বে।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057400"/>
            <a:ext cx="6175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পরিবেশ দূষনের একটি করে কারণ বল।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581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।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দূষনের ৫টি কারণ লিখ। ( দলীয় কাজ)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0" y="304800"/>
            <a:ext cx="4038600" cy="990600"/>
          </a:xfrm>
        </p:spPr>
        <p:txBody>
          <a:bodyPr>
            <a:normAutofit lnSpcReduction="1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362200" y="1600201"/>
            <a:ext cx="4038600" cy="1447800"/>
          </a:xfrm>
        </p:spPr>
        <p:txBody>
          <a:bodyPr>
            <a:no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 দূষনের ৫ টি    </a:t>
            </a:r>
          </a:p>
          <a:p>
            <a:pPr>
              <a:buNone/>
            </a:pPr>
            <a:r>
              <a:rPr lang="bn-BD" sz="3600" dirty="0" smtClean="0">
                <a:solidFill>
                  <a:srgbClr val="00B050"/>
                </a:solidFill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 কারণ লিখে আনবে .</a:t>
            </a:r>
            <a:endParaRPr lang="bn-BD" sz="36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0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1004_kad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168034"/>
            <a:ext cx="4648200" cy="347076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কী তা বলতে পারবে 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 দুষণের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 গুলো  </a:t>
            </a:r>
          </a:p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বলতে পারবে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/>
              <a:t> </a:t>
            </a:r>
            <a:endParaRPr lang="bn-BD" sz="4000" b="1" dirty="0" smtClean="0"/>
          </a:p>
          <a:p>
            <a:pPr>
              <a:buNone/>
            </a:pPr>
            <a:r>
              <a:rPr lang="bn-BD" sz="3600" b="1" dirty="0" smtClean="0"/>
              <a:t>৩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পরিবেশ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দূষণের  মানব সৃষ্ট কারণবলতে পারবে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13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4267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দেলওয়ার হোসন </a:t>
            </a:r>
            <a:endParaRPr lang="en-US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spcBef>
                <a:spcPts val="0"/>
              </a:spcBef>
              <a:buNone/>
            </a:pP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হাজিরহাট মডেল সরকারি</a:t>
            </a:r>
          </a:p>
          <a:p>
            <a:pPr algn="ctr">
              <a:spcBef>
                <a:spcPts val="0"/>
              </a:spcBef>
              <a:buNone/>
            </a:pP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বিদ্যালয়   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3733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7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 পঞ্চম                বিষয়ঃপরিবেশ পরিচিতি বিজ্ঞান</a:t>
            </a:r>
            <a:r>
              <a:rPr lang="bn-BD" sz="67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700" b="1" dirty="0" smtClean="0">
                <a:latin typeface="NikoshBAN" pitchFamily="2" charset="0"/>
                <a:cs typeface="NikoshBAN" pitchFamily="2" charset="0"/>
              </a:rPr>
            </a:b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048001"/>
          </a:xfrm>
        </p:spPr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অনুকুল পরিবেশ সৃষ্টি </a:t>
            </a:r>
            <a:endParaRPr lang="bn-BD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চল, ভিডি ও দেখি  </a:t>
            </a:r>
            <a:endParaRPr lang="en-US" dirty="0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3009900" y="3520281"/>
          <a:ext cx="3124200" cy="685800"/>
        </p:xfrm>
        <a:graphic>
          <a:graphicData uri="http://schemas.openxmlformats.org/presentationml/2006/ole">
            <p:oleObj spid="_x0000_s1026" name="Packager Shell Object" showAsIcon="1" r:id="rId3" imgW="312480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429000"/>
          </a:xfrm>
        </p:spPr>
        <p:txBody>
          <a:bodyPr/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পাঠশিরোনাম </a:t>
            </a:r>
            <a:endParaRPr lang="bn-BD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 দূষণ 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water_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973404" cy="4511235"/>
          </a:xfrm>
        </p:spPr>
      </p:pic>
      <p:pic>
        <p:nvPicPr>
          <p:cNvPr id="7" name="Content Placeholder 6" descr="proposed-site-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0386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ample Pictur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325408" cy="3929856"/>
          </a:xfrm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36576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              সুন্দর পরিবেশ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understanding-environmental-pollu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524000"/>
            <a:ext cx="3886200" cy="3962400"/>
          </a:xfrm>
        </p:spPr>
      </p:pic>
      <p:sp>
        <p:nvSpPr>
          <p:cNvPr id="11" name="TextBox 10"/>
          <p:cNvSpPr txBox="1"/>
          <p:nvPr/>
        </p:nvSpPr>
        <p:spPr>
          <a:xfrm>
            <a:off x="5410200" y="6096000"/>
            <a:ext cx="2590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   দূষিত  পরিবেশ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124</Words>
  <Application>Microsoft Office PowerPoint</Application>
  <PresentationFormat>On-screen Show (4:3)</PresentationFormat>
  <Paragraphs>32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 স্বাগতম                       </vt:lpstr>
      <vt:lpstr>পরিচিতি </vt:lpstr>
      <vt:lpstr>  শ্রেণিঃ  পঞ্চম                বিষয়ঃপরিবেশ পরিচিতি বিজ্ঞান </vt:lpstr>
      <vt:lpstr>Slide 4</vt:lpstr>
      <vt:lpstr>চল, ভিডি ও দেখি  </vt:lpstr>
      <vt:lpstr> </vt:lpstr>
      <vt:lpstr>পরিবেশ দূষণ  </vt:lpstr>
      <vt:lpstr>পাঠ উপস্থাপন</vt:lpstr>
      <vt:lpstr>Slide 9</vt:lpstr>
      <vt:lpstr>Slide 10</vt:lpstr>
      <vt:lpstr>Slide 11</vt:lpstr>
      <vt:lpstr>Slide 12</vt:lpstr>
      <vt:lpstr>Slide 13</vt:lpstr>
      <vt:lpstr>পাঠ সংশ্লিষ্ট ছবি দেখিয়ে আলোচনার পর শিশুরা  একাকি নিরবে পড়বে। </vt:lpstr>
      <vt:lpstr>মূল্যায়ন</vt:lpstr>
      <vt:lpstr>মূল্যায়নঃ  ২</vt:lpstr>
      <vt:lpstr> ধন্যবাদ </vt:lpstr>
      <vt:lpstr>শিখন ফল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                       </dc:title>
  <dc:creator>PTI</dc:creator>
  <cp:lastModifiedBy>PTI</cp:lastModifiedBy>
  <cp:revision>74</cp:revision>
  <dcterms:created xsi:type="dcterms:W3CDTF">2006-08-16T00:00:00Z</dcterms:created>
  <dcterms:modified xsi:type="dcterms:W3CDTF">2013-04-15T05:38:01Z</dcterms:modified>
</cp:coreProperties>
</file>